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A1E90-0A35-46DE-9356-587D597D2FB5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BAF0D-D01B-45D8-90B9-02706FA9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AF0D-D01B-45D8-90B9-02706FA938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6FAF-2166-4637-847A-3951CF707B9C}" type="datetimeFigureOut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73FE-C0AD-4D50-B3D9-6493590A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848600" cy="4038599"/>
          </a:xfrm>
        </p:spPr>
        <p:txBody>
          <a:bodyPr>
            <a:normAutofit fontScale="90000"/>
          </a:bodyPr>
          <a:lstStyle/>
          <a:p>
            <a:r>
              <a:rPr lang="en-US" sz="12500" dirty="0" smtClean="0">
                <a:latin typeface="Doctor Soos Bold"/>
                <a:cs typeface="Doctor Soos Bold"/>
              </a:rPr>
              <a:t>European Geography </a:t>
            </a:r>
            <a:r>
              <a:rPr lang="en-US" sz="12500" dirty="0" smtClean="0">
                <a:latin typeface="Doctor Soos Bold"/>
                <a:cs typeface="Doctor Soos Bold"/>
              </a:rPr>
              <a:t>Vocabulary</a:t>
            </a:r>
            <a:endParaRPr lang="en-US" sz="12500" dirty="0">
              <a:latin typeface="Doctor Soos Bold"/>
              <a:cs typeface="Doctor Soos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5 Themes of Geography</a:t>
            </a:r>
            <a:endParaRPr lang="en-US" dirty="0">
              <a:latin typeface="Oh {Photo} Shoot!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1. Location</a:t>
            </a:r>
            <a:r>
              <a:rPr lang="en-US" dirty="0" smtClean="0"/>
              <a:t> – This deals with relative and absolute location (latitude and longitude).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2. Place</a:t>
            </a:r>
            <a:r>
              <a:rPr lang="en-US" dirty="0" smtClean="0"/>
              <a:t> - Place describes the human and physical characteristics of a location. Physical characteristics include a description such things as the mountains, rivers, beaches, topography, and animal and plant life of a place.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3. Human Environmental Interaction </a:t>
            </a:r>
            <a:r>
              <a:rPr lang="en-US" dirty="0" smtClean="0"/>
              <a:t>– This theme deals with how humans interact and modify the environment.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5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4. Movement</a:t>
            </a:r>
            <a:r>
              <a:rPr lang="en-US" dirty="0" smtClean="0"/>
              <a:t> – Humans move, a lot! In addition, ideas, fads, goods, resources, and communication all travel distances. This theme studies movement and migration across the planet.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5. Region </a:t>
            </a:r>
            <a:r>
              <a:rPr lang="en-US" dirty="0" smtClean="0"/>
              <a:t>- Region divides the world into manageable units for geographic study. Examples include cities, states, countries, “the South,” or “the Midwest.”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Vocabulary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Continent – </a:t>
            </a:r>
            <a:r>
              <a:rPr lang="en-US" dirty="0" smtClean="0"/>
              <a:t>A massive land area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Country - </a:t>
            </a:r>
            <a:r>
              <a:rPr lang="en-US" dirty="0"/>
              <a:t>A nation with its own government, occupying a particular </a:t>
            </a:r>
            <a:r>
              <a:rPr lang="en-US" dirty="0" smtClean="0"/>
              <a:t>territory; an area of land of a nation</a:t>
            </a:r>
          </a:p>
          <a:p>
            <a:endParaRPr lang="en-US" dirty="0" smtClean="0"/>
          </a:p>
          <a:p>
            <a:r>
              <a:rPr lang="en-US" b="1" dirty="0" smtClean="0"/>
              <a:t>Island – </a:t>
            </a:r>
            <a:r>
              <a:rPr lang="en-US" dirty="0" smtClean="0"/>
              <a:t>A body of land smaller than a continent and completely surrounded by water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Vocabulary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nationsonline.org/bilder/continents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4670440" cy="2362200"/>
          </a:xfrm>
          <a:prstGeom prst="rect">
            <a:avLst/>
          </a:prstGeom>
          <a:noFill/>
        </p:spPr>
      </p:pic>
      <p:pic>
        <p:nvPicPr>
          <p:cNvPr id="19458" name="Picture 2" descr="http://i.infoplease.com/images/mgerman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05000"/>
            <a:ext cx="3049871" cy="3533775"/>
          </a:xfrm>
          <a:prstGeom prst="rect">
            <a:avLst/>
          </a:prstGeom>
          <a:noFill/>
        </p:spPr>
      </p:pic>
      <p:pic>
        <p:nvPicPr>
          <p:cNvPr id="19460" name="Picture 4" descr="http://upload.wikimedia.org/wikipedia/commons/thumb/3/3c/Island_of_Hawai'i_-_Landsat_mosaic.jpg/250px-Island_of_Hawai'i_-_Landsat_mosa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0386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Vocabulary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Border</a:t>
            </a:r>
            <a:r>
              <a:rPr lang="en-US" dirty="0" smtClean="0"/>
              <a:t> – An imaginary line that divides two countries </a:t>
            </a:r>
          </a:p>
          <a:p>
            <a:endParaRPr lang="en-US" dirty="0" smtClean="0"/>
          </a:p>
          <a:p>
            <a:r>
              <a:rPr lang="en-US" b="1" dirty="0" smtClean="0"/>
              <a:t>Boundary</a:t>
            </a:r>
            <a:r>
              <a:rPr lang="en-US" dirty="0" smtClean="0"/>
              <a:t> – A natural border that divides two countries</a:t>
            </a:r>
          </a:p>
        </p:txBody>
      </p:sp>
      <p:pic>
        <p:nvPicPr>
          <p:cNvPr id="21506" name="Picture 2" descr="http://sb.westfordk12.us/pages/6mweb/6mss/travelpages/yellow10/yfelicia/images/germany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3352800" cy="2630906"/>
          </a:xfrm>
          <a:prstGeom prst="rect">
            <a:avLst/>
          </a:prstGeom>
          <a:noFill/>
        </p:spPr>
      </p:pic>
      <p:pic>
        <p:nvPicPr>
          <p:cNvPr id="21508" name="Picture 4" descr="http://www.worldatlas.com/aatlas/infopage/pyrene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81400"/>
            <a:ext cx="3061822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Vocabulary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Peninsula</a:t>
            </a:r>
            <a:r>
              <a:rPr lang="en-US" dirty="0" smtClean="0"/>
              <a:t> – A land area that is surrounded by water on three sides</a:t>
            </a:r>
          </a:p>
          <a:p>
            <a:endParaRPr lang="en-US" dirty="0" smtClean="0"/>
          </a:p>
          <a:p>
            <a:r>
              <a:rPr lang="en-US" b="1" dirty="0" smtClean="0"/>
              <a:t>Plain</a:t>
            </a:r>
            <a:r>
              <a:rPr lang="en-US" dirty="0" smtClean="0"/>
              <a:t> – Low-lying stretch of flat or gently rolling land</a:t>
            </a:r>
          </a:p>
          <a:p>
            <a:endParaRPr lang="en-US" dirty="0" smtClean="0"/>
          </a:p>
          <a:p>
            <a:r>
              <a:rPr lang="en-US" b="1" dirty="0" smtClean="0"/>
              <a:t>Channel</a:t>
            </a:r>
            <a:r>
              <a:rPr lang="en-US" dirty="0" smtClean="0"/>
              <a:t> – A body of water joining two larger ones.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Vocabulary Terms</a:t>
            </a:r>
            <a:endParaRPr lang="en-US" dirty="0"/>
          </a:p>
        </p:txBody>
      </p:sp>
      <p:pic>
        <p:nvPicPr>
          <p:cNvPr id="22530" name="Picture 2" descr="http://www.worldatlas.com/webimage/countrys/europe/euscan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3581400" cy="3326626"/>
          </a:xfrm>
          <a:prstGeom prst="rect">
            <a:avLst/>
          </a:prstGeom>
          <a:noFill/>
        </p:spPr>
      </p:pic>
      <p:pic>
        <p:nvPicPr>
          <p:cNvPr id="22532" name="Picture 4" descr="http://www.worldatlas.com/webimage/countrys/eunewln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990600"/>
            <a:ext cx="3505200" cy="3097619"/>
          </a:xfrm>
          <a:prstGeom prst="rect">
            <a:avLst/>
          </a:prstGeom>
          <a:noFill/>
        </p:spPr>
      </p:pic>
      <p:pic>
        <p:nvPicPr>
          <p:cNvPr id="22534" name="Picture 6" descr="http://www.worldatlas.com/aatlas/infopage/english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733800"/>
            <a:ext cx="292417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h {Photo} Shoot!" pitchFamily="2" charset="0"/>
              </a:rPr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are the 5 themes of Geography?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is the difference between an island and a </a:t>
            </a:r>
            <a:r>
              <a:rPr lang="en-US" smtClean="0"/>
              <a:t>peninsula?</a:t>
            </a:r>
            <a:br>
              <a:rPr lang="en-US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is a channel?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292</Words>
  <Application>Microsoft Macintosh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European Geography Vocabulary</vt:lpstr>
      <vt:lpstr>5 Themes of Geography</vt:lpstr>
      <vt:lpstr>5 Themes of Geography</vt:lpstr>
      <vt:lpstr>Vocabulary Terms</vt:lpstr>
      <vt:lpstr>Vocabulary Terms</vt:lpstr>
      <vt:lpstr>Vocabulary Terms</vt:lpstr>
      <vt:lpstr>Vocabulary Terms</vt:lpstr>
      <vt:lpstr>Vocabulary Terms</vt:lpstr>
      <vt:lpstr>Review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Vocabulary</dc:title>
  <dc:creator>chambersma</dc:creator>
  <cp:lastModifiedBy>Mary Ashlee Chambers</cp:lastModifiedBy>
  <cp:revision>4</cp:revision>
  <dcterms:created xsi:type="dcterms:W3CDTF">2012-08-30T00:56:52Z</dcterms:created>
  <dcterms:modified xsi:type="dcterms:W3CDTF">2012-08-30T00:59:08Z</dcterms:modified>
</cp:coreProperties>
</file>